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DM Sans" panose="020F0502020204030204" pitchFamily="2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40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8B54-C3C5-010F-6334-873638FE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2F64B-0171-1B71-1C7E-780042BE4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2DD27-7834-CFBC-E924-656A53F68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0D07-0938-042E-BAC2-26E038D80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3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6B49E-F499-299B-E3FC-3E1AD46A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99132-E290-9E45-A192-FB85F382D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8D72C-1843-CF89-0FAC-9F05FCA67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E8AE5-9ED5-7C41-391E-180283AC8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93FF-5443-8A58-C050-D62E815F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48335A2-46E5-DE21-D35D-8A3F337458A0}"/>
              </a:ext>
            </a:extLst>
          </p:cNvPr>
          <p:cNvSpPr/>
          <p:nvPr/>
        </p:nvSpPr>
        <p:spPr>
          <a:xfrm>
            <a:off x="864037" y="170822"/>
            <a:ext cx="10648590" cy="1788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Task 2: MOBILE APPLICATION DEVELOPMENT PROCESS   </a:t>
            </a:r>
            <a:endParaRPr lang="en-US" sz="3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462A9F8-FFF7-5781-5C91-D77CF31AE26B}"/>
              </a:ext>
            </a:extLst>
          </p:cNvPr>
          <p:cNvSpPr/>
          <p:nvPr/>
        </p:nvSpPr>
        <p:spPr>
          <a:xfrm>
            <a:off x="864037" y="1959429"/>
            <a:ext cx="11133332" cy="4734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PRESENTED BY</a:t>
            </a:r>
          </a:p>
          <a:p>
            <a:pPr marL="0" indent="0" algn="just">
              <a:lnSpc>
                <a:spcPts val="31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31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31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ETHE ENAME­ (SENG22SE015)</a:t>
            </a:r>
          </a:p>
          <a:p>
            <a:pPr marL="342900" indent="-342900" algn="just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ETIKWE RAMPSON (SENG22TE004)</a:t>
            </a:r>
          </a:p>
          <a:p>
            <a:pPr marL="342900" indent="-342900" algn="just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AGBOR AYAMBA (SENG22TE002)</a:t>
            </a:r>
          </a:p>
          <a:p>
            <a:pPr marL="342900" indent="-342900" algn="just">
              <a:lnSpc>
                <a:spcPts val="31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ts val="31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algn="just">
              <a:lnSpc>
                <a:spcPts val="3100"/>
              </a:lnSpc>
            </a:pPr>
            <a:r>
              <a:rPr lang="en-US" sz="2000" b="1" dirty="0">
                <a:solidFill>
                  <a:schemeClr val="bg1"/>
                </a:solidFill>
              </a:rPr>
              <a:t>COURSE TITLE</a:t>
            </a:r>
            <a:r>
              <a:rPr lang="en-US" sz="2000" dirty="0">
                <a:solidFill>
                  <a:schemeClr val="bg1"/>
                </a:solidFill>
              </a:rPr>
              <a:t>: Internet Programing 					COURSE INSTRUCTOR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	                                 &amp;						DR. VALERY NKEMINI				</a:t>
            </a:r>
          </a:p>
          <a:p>
            <a:pPr lvl="4" algn="just"/>
            <a:r>
              <a:rPr lang="en-US" sz="2000" dirty="0">
                <a:solidFill>
                  <a:schemeClr val="bg1"/>
                </a:solidFill>
              </a:rPr>
              <a:t>Mobile programming</a:t>
            </a:r>
          </a:p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A821E2C-9F67-EF1B-C501-F21765C2206C}"/>
              </a:ext>
            </a:extLst>
          </p:cNvPr>
          <p:cNvSpPr/>
          <p:nvPr/>
        </p:nvSpPr>
        <p:spPr>
          <a:xfrm>
            <a:off x="1382316" y="5698688"/>
            <a:ext cx="256829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AC36A-68C8-C0EE-13C3-F185DA71DEC5}"/>
              </a:ext>
            </a:extLst>
          </p:cNvPr>
          <p:cNvSpPr/>
          <p:nvPr/>
        </p:nvSpPr>
        <p:spPr>
          <a:xfrm>
            <a:off x="12718473" y="7699664"/>
            <a:ext cx="1818409" cy="42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384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3F862-6377-1D25-03CA-CC061B0B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0FD3D4C-C3EF-03A3-81E4-F17E3194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3B06BC0-2E8C-8390-9C89-23B29BD1810E}"/>
              </a:ext>
            </a:extLst>
          </p:cNvPr>
          <p:cNvSpPr/>
          <p:nvPr/>
        </p:nvSpPr>
        <p:spPr>
          <a:xfrm>
            <a:off x="6244709" y="880110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Requirement Gathering for Biometric Student Attendance Project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A8E249-EF05-2600-12FF-1911C313B913}"/>
              </a:ext>
            </a:extLst>
          </p:cNvPr>
          <p:cNvSpPr/>
          <p:nvPr/>
        </p:nvSpPr>
        <p:spPr>
          <a:xfrm>
            <a:off x="6244709" y="405586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this presentation, we will explore the critical phase of Requirement Gathering for developing a biometric student attendance system. This phase is essential to ensure the final system effectively captures accurate attendance while addressing users' needs and concerns.</a:t>
            </a:r>
            <a:endParaRPr lang="en-US" sz="17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94F1F56-084D-3C3E-D4CA-1FBEB3D71223}"/>
              </a:ext>
            </a:extLst>
          </p:cNvPr>
          <p:cNvSpPr/>
          <p:nvPr/>
        </p:nvSpPr>
        <p:spPr>
          <a:xfrm>
            <a:off x="6244709" y="568642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will cover stakeholder identification, data collection techniques, data quality assurance, and evaluating user acceptance challenges to build a robust project foundation.</a:t>
            </a:r>
            <a:endParaRPr lang="en-US" sz="17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8B87C8A-82DD-EB25-9969-61CF64054806}"/>
              </a:ext>
            </a:extLst>
          </p:cNvPr>
          <p:cNvSpPr/>
          <p:nvPr/>
        </p:nvSpPr>
        <p:spPr>
          <a:xfrm>
            <a:off x="6244709" y="698646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EFCA00F-F95D-2730-D89B-8E1FA6FDE22C}"/>
              </a:ext>
            </a:extLst>
          </p:cNvPr>
          <p:cNvSpPr/>
          <p:nvPr/>
        </p:nvSpPr>
        <p:spPr>
          <a:xfrm>
            <a:off x="6699528" y="6970276"/>
            <a:ext cx="207430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66EF43-B7A1-E65A-9F9C-B381EEBD6D5B}"/>
              </a:ext>
            </a:extLst>
          </p:cNvPr>
          <p:cNvSpPr/>
          <p:nvPr/>
        </p:nvSpPr>
        <p:spPr>
          <a:xfrm>
            <a:off x="12739255" y="7699665"/>
            <a:ext cx="1787236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914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501" y="773192"/>
            <a:ext cx="7322701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Stakeholder Identification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03501" y="1617583"/>
            <a:ext cx="7909798" cy="1327547"/>
          </a:xfrm>
          <a:prstGeom prst="roundRect">
            <a:avLst>
              <a:gd name="adj" fmla="val 557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7333" y="1801416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87333" y="2197179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end users whose attendance will be recorded using biometric methods. Their cooperation and comfort with the system are critical.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3501" y="3121343"/>
            <a:ext cx="7909798" cy="1327547"/>
          </a:xfrm>
          <a:prstGeom prst="roundRect">
            <a:avLst>
              <a:gd name="adj" fmla="val 557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87333" y="3305175"/>
            <a:ext cx="293929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Faculty &amp; Instructors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87333" y="3700939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Those responsible for monitoring attendance and ensuring academic integrity through authentic presence tracking.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3501" y="4625102"/>
            <a:ext cx="7909798" cy="1327547"/>
          </a:xfrm>
          <a:prstGeom prst="roundRect">
            <a:avLst>
              <a:gd name="adj" fmla="val 557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87333" y="4808934"/>
            <a:ext cx="281987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Administrative Staff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287333" y="5204698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records, validate attendance data, and integrate with institutional reporting systems.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3501" y="6128861"/>
            <a:ext cx="7909798" cy="1327547"/>
          </a:xfrm>
          <a:prstGeom prst="roundRect">
            <a:avLst>
              <a:gd name="adj" fmla="val 557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7333" y="6312694"/>
            <a:ext cx="357211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 and Maintenance Team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287333" y="6708458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technical support, system upkeep, and address any biometric hardware or software issues.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BD8F8A-7EDD-279F-A3D7-A4633CE266CC}"/>
              </a:ext>
            </a:extLst>
          </p:cNvPr>
          <p:cNvSpPr/>
          <p:nvPr/>
        </p:nvSpPr>
        <p:spPr>
          <a:xfrm>
            <a:off x="12811991" y="7710055"/>
            <a:ext cx="1724891" cy="5195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227" y="528280"/>
            <a:ext cx="7799546" cy="1263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Requirement Gathering Techniques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2227" y="2295763"/>
            <a:ext cx="432078" cy="43207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96353" y="2295763"/>
            <a:ext cx="252734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Surveys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96353" y="2726769"/>
            <a:ext cx="71754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 questionnaires to gain broad input on user expectations and potential concerns regarding biometric attendance.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2227" y="3749159"/>
            <a:ext cx="432078" cy="43207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96353" y="3749159"/>
            <a:ext cx="252734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Interviews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96353" y="4180165"/>
            <a:ext cx="71754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One-on-one discussions to capture detailed requirements and preferences from key stakeholders.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2227" y="5202555"/>
            <a:ext cx="432078" cy="43207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96353" y="5202555"/>
            <a:ext cx="252734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Brainstorming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96353" y="5633561"/>
            <a:ext cx="71754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sessions to generate ideas and identify possible system features and constraints.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296353" y="6655951"/>
            <a:ext cx="308109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296353" y="7086957"/>
            <a:ext cx="71754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963" y="823793"/>
            <a:ext cx="7460575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Gathering Process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63" y="1775579"/>
            <a:ext cx="993577" cy="147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3553" y="1974294"/>
            <a:ext cx="423219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Collect Raw Biometric Data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3553" y="2420303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 finger, face, or iris data from students as initial identification input.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63" y="3254812"/>
            <a:ext cx="993577" cy="11924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3553" y="3453527"/>
            <a:ext cx="440316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Attendance Event Recording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3553" y="3899535"/>
            <a:ext cx="646128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the timestamped biometric matches during class sessions.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63" y="4447223"/>
            <a:ext cx="993577" cy="14792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553" y="4645938"/>
            <a:ext cx="27618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Aggregation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3553" y="5091946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 biometric inputs with student records and class schedules for correlation analysis.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963" y="5926455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3553" y="6125170"/>
            <a:ext cx="282594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 Verification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73553" y="6571178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 attendance logs for anomalies or mismatches for further review.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5FB7E-7028-A8F0-34D7-72F1CA78FB31}"/>
              </a:ext>
            </a:extLst>
          </p:cNvPr>
          <p:cNvSpPr/>
          <p:nvPr/>
        </p:nvSpPr>
        <p:spPr>
          <a:xfrm>
            <a:off x="12853555" y="7751619"/>
            <a:ext cx="1776845" cy="442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4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128367"/>
            <a:ext cx="9076015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 and Validation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7709" y="5033367"/>
            <a:ext cx="3068003" cy="205026"/>
          </a:xfrm>
          <a:prstGeom prst="roundRect">
            <a:avLst>
              <a:gd name="adj" fmla="val 42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7709" y="5545931"/>
            <a:ext cx="3068003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Inconsistent Entries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7709" y="6680478"/>
            <a:ext cx="30680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Locate duplicate or missing biometric records and incorrect timestamps.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3250" y="4725710"/>
            <a:ext cx="3068122" cy="205026"/>
          </a:xfrm>
          <a:prstGeom prst="roundRect">
            <a:avLst>
              <a:gd name="adj" fmla="val 42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93250" y="5238274"/>
            <a:ext cx="306812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Remove Noise and Errors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093250" y="6035635"/>
            <a:ext cx="30681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Filter out false positives and sensor misreads that could compromise data accuracy.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8910" y="4418052"/>
            <a:ext cx="3068122" cy="205026"/>
          </a:xfrm>
          <a:prstGeom prst="roundRect">
            <a:avLst>
              <a:gd name="adj" fmla="val 42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68910" y="4930616"/>
            <a:ext cx="306812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Normalize Data Formats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68910" y="5727978"/>
            <a:ext cx="30681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uniform recording of biometric attributes and attendance metadata.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44570" y="4110514"/>
            <a:ext cx="3068122" cy="205026"/>
          </a:xfrm>
          <a:prstGeom prst="roundRect">
            <a:avLst>
              <a:gd name="adj" fmla="val 42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44570" y="4623078"/>
            <a:ext cx="306812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Validate Against External Records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44570" y="5420439"/>
            <a:ext cx="30681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Cross-check with manual attendance logs or enrollment data for improved reliability.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D5BA6A-D376-65A9-E35C-2ED3A679C6D2}"/>
              </a:ext>
            </a:extLst>
          </p:cNvPr>
          <p:cNvSpPr/>
          <p:nvPr/>
        </p:nvSpPr>
        <p:spPr>
          <a:xfrm>
            <a:off x="12676909" y="7664530"/>
            <a:ext cx="1870364" cy="48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2303"/>
            <a:ext cx="99894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Reluctance Assessment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8650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5552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may worry about how biometric data is stored, accessed, and protected.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4865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Trust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059317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Reluctance to adopt technology perceived as intrusive or prone to errors or failures.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48650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Change Resistance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15552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Preference for traditional attendance methods and discomfort with new procedures or devices.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48650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Legal and Ethical Factors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15552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Concerns about compliance with data protection laws and ethical use of biometric information.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3FE4-C9C7-0381-E54A-B09712DF279F}"/>
              </a:ext>
            </a:extLst>
          </p:cNvPr>
          <p:cNvSpPr/>
          <p:nvPr/>
        </p:nvSpPr>
        <p:spPr>
          <a:xfrm>
            <a:off x="12749645" y="7730836"/>
            <a:ext cx="1766455" cy="426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8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518" y="3457218"/>
            <a:ext cx="1245393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Strategies to Mitigate User Reluctance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518" y="4667964"/>
            <a:ext cx="460534" cy="46053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5217" y="469624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81720" y="4667964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81720" y="5127308"/>
            <a:ext cx="583120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Clearly communicate data collection purposes, security measures, and user rights.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7594" y="4667964"/>
            <a:ext cx="460534" cy="46053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6293" y="469624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082796" y="4667964"/>
            <a:ext cx="325124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Consent and Control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082796" y="5127308"/>
            <a:ext cx="583120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 users to provide informed consent and control over their biometric data usage.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6518" y="6217087"/>
            <a:ext cx="460534" cy="46053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85217" y="6245364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81720" y="6217087"/>
            <a:ext cx="290250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Reliability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81720" y="6676430"/>
            <a:ext cx="583120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high accuracy and provide fallback manual attendance options to build trust.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7594" y="6217087"/>
            <a:ext cx="460534" cy="460534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86293" y="6245364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082796" y="6217087"/>
            <a:ext cx="42124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Training and Support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082796" y="6676430"/>
            <a:ext cx="583120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educational sessions to ease the transition and address user concerns efficiently.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C35A56-8FB0-CE37-169E-38C6B543EEE9}"/>
              </a:ext>
            </a:extLst>
          </p:cNvPr>
          <p:cNvSpPr/>
          <p:nvPr/>
        </p:nvSpPr>
        <p:spPr>
          <a:xfrm>
            <a:off x="12770427" y="7741227"/>
            <a:ext cx="1714500" cy="405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6301"/>
            <a:ext cx="85191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905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6331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Thorough stakeholder identification ensures all voices are heard.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3245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Diverse gathering techniques yield comprehensive, validated requirements.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016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Careful data cleaning maintains system accuracy and trust.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2403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user reluctance is essential for smooth adoption.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0905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6633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Finalize and document detailed system requirements.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08574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prototype interfaces incorporating stakeholder input.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854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 pilot testing phases with live biometric data capture.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27732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user education and communication strategies.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14F09-2324-77B6-10ED-A074F1F0A7CC}"/>
              </a:ext>
            </a:extLst>
          </p:cNvPr>
          <p:cNvSpPr/>
          <p:nvPr/>
        </p:nvSpPr>
        <p:spPr>
          <a:xfrm>
            <a:off x="12780818" y="7741227"/>
            <a:ext cx="1745673" cy="419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606</Words>
  <Application>Microsoft Office PowerPoint</Application>
  <PresentationFormat>Personnalisé</PresentationFormat>
  <Paragraphs>92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Dela Gothic One</vt:lpstr>
      <vt:lpstr>Wingdings</vt:lpstr>
      <vt:lpstr>DM Sans</vt:lpstr>
      <vt:lpstr>Comfortaa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Ethe Ename Claude Virgil</cp:lastModifiedBy>
  <cp:revision>2</cp:revision>
  <dcterms:created xsi:type="dcterms:W3CDTF">2025-04-22T11:07:22Z</dcterms:created>
  <dcterms:modified xsi:type="dcterms:W3CDTF">2025-04-23T22:38:49Z</dcterms:modified>
</cp:coreProperties>
</file>